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68" r:id="rId4"/>
    <p:sldId id="269" r:id="rId5"/>
    <p:sldId id="259" r:id="rId6"/>
    <p:sldId id="263" r:id="rId7"/>
    <p:sldId id="265" r:id="rId8"/>
    <p:sldId id="262" r:id="rId9"/>
    <p:sldId id="264" r:id="rId10"/>
    <p:sldId id="260" r:id="rId11"/>
    <p:sldId id="261" r:id="rId12"/>
    <p:sldId id="267" r:id="rId13"/>
    <p:sldId id="271" r:id="rId14"/>
    <p:sldId id="272" r:id="rId15"/>
    <p:sldId id="290" r:id="rId16"/>
    <p:sldId id="291" r:id="rId17"/>
    <p:sldId id="287" r:id="rId18"/>
    <p:sldId id="281" r:id="rId19"/>
    <p:sldId id="289" r:id="rId2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CFE1DC98-7085-4542-948E-E6A6DC8C3631}">
          <p14:sldIdLst>
            <p14:sldId id="256"/>
            <p14:sldId id="270"/>
            <p14:sldId id="268"/>
            <p14:sldId id="269"/>
            <p14:sldId id="259"/>
            <p14:sldId id="263"/>
            <p14:sldId id="265"/>
            <p14:sldId id="262"/>
            <p14:sldId id="264"/>
            <p14:sldId id="260"/>
            <p14:sldId id="261"/>
            <p14:sldId id="267"/>
            <p14:sldId id="271"/>
            <p14:sldId id="272"/>
            <p14:sldId id="290"/>
            <p14:sldId id="291"/>
            <p14:sldId id="287"/>
            <p14:sldId id="281"/>
            <p14:sldId id="2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39" autoAdjust="0"/>
    <p:restoredTop sz="94660"/>
  </p:normalViewPr>
  <p:slideViewPr>
    <p:cSldViewPr snapToGrid="0">
      <p:cViewPr varScale="1">
        <p:scale>
          <a:sx n="78" d="100"/>
          <a:sy n="78" d="100"/>
        </p:scale>
        <p:origin x="46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wmf"/><Relationship Id="rId1" Type="http://schemas.openxmlformats.org/officeDocument/2006/relationships/image" Target="../media/image7.wmf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wmf>
</file>

<file path=ppt/media/image8.wm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40F109-74F0-4BC0-A4EE-24177DD508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0643E82-1504-48BA-B87C-89283C8BE3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499F332-3316-4EA1-B2EA-600348D5C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72B50-DB0C-4718-843C-ED5A6F180B21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0B15E23-3A6A-4F9A-A618-1FC3B4808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60D3BB5-812E-4E86-9DD6-346589B64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AD8AF-6A55-42B4-BD0D-AF273AB7EA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0542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3410A5-FD98-4320-A335-F79652E1E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01DF88D-477F-4505-B922-2674E58EF2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5591239-140C-42CF-8F78-181E27FD5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72B50-DB0C-4718-843C-ED5A6F180B21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8E10717-8851-4A33-AE54-6FA3BED5E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2288C5F-F769-4238-A7B1-117EBBA6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AD8AF-6A55-42B4-BD0D-AF273AB7EA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7007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7BF3242-FAD7-42A2-86A9-4AC83D4132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7212A39-B664-46F2-A242-AE4DED370C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103DAE6-29E7-460A-8C46-4FAEFB43E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72B50-DB0C-4718-843C-ED5A6F180B21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0B22422-090F-4E5E-BD3C-63B6A5C46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15A7935-1C5F-4964-AA75-39352652A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AD8AF-6A55-42B4-BD0D-AF273AB7EA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623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A76F98-4E11-4031-9F57-7B7FA8211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98554FD-171D-4361-8595-7906BD6E8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CE7AD94-3B12-46D3-96E3-152E66D5B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72B50-DB0C-4718-843C-ED5A6F180B21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BD6C028-CC0D-4673-AB00-017F9B99E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19FAAB3-8571-4B8C-BEAA-45866C77A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AD8AF-6A55-42B4-BD0D-AF273AB7EA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2811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237540-16A3-4E40-B6F0-954D1F4CF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065885A-0A7F-45F3-B78C-661D0760E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D1B5CD4-9023-4246-BC4E-2B39ADAA7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72B50-DB0C-4718-843C-ED5A6F180B21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6A15570-4F8A-4DCE-AB2D-333A73F24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FB41337-8DC6-4BA3-B302-B46BA595E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AD8AF-6A55-42B4-BD0D-AF273AB7EA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7681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C0C552-E29A-4957-8F66-A21A3FF0C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62A60D5-1B09-4D95-96FC-3459178519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557886C-7A26-4AF8-8901-35B677275E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42F0AE0-6CA3-4677-9880-75625EFCD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72B50-DB0C-4718-843C-ED5A6F180B21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2406A0E-19B9-487A-9DFA-01D288BA0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3FFA5F2-06EB-4E66-8108-4E5124CD4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AD8AF-6A55-42B4-BD0D-AF273AB7EA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4645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B13621-BF00-4849-BD99-6B8339F8B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5C70437-380C-4545-B1BB-B2E4CFB7CA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867DB00-FA99-45CA-9D1D-4A7C8ECDDB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F01E620-D084-4C7C-965F-C570377E35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8898329-3DA3-42A8-A5C3-61147DC413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7C98DCD-E8AF-424B-BE0E-2931C22D1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72B50-DB0C-4718-843C-ED5A6F180B21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303121E-3C38-4C3B-AAAA-8E50A21B8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A0F2B00-D14B-404F-BD93-3164C214B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AD8AF-6A55-42B4-BD0D-AF273AB7EA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1598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74865-82F7-415B-A821-485557EA0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6AFEEE7-30BD-4D1C-8754-BAF3560F7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72B50-DB0C-4718-843C-ED5A6F180B21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BF6A9B7-57F8-4C85-8246-0020E04D6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962A1C7-D582-4127-AD4F-620064CC1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AD8AF-6A55-42B4-BD0D-AF273AB7EA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5228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08CCDB59-36CF-4B98-93AD-EBA031DAB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72B50-DB0C-4718-843C-ED5A6F180B21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52A752F-6CEA-4F3E-A310-6A9D8C20C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5616EFF-3E70-4F46-BC5D-8F554ECF8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AD8AF-6A55-42B4-BD0D-AF273AB7EA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3651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3EC870-00CB-40FC-A425-43B7B9D30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38990EC-E936-4E65-9E76-B4C619734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D5A2903-FEB1-48FF-9C73-C8305E67BE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AA918CA-0C55-4AEA-B54E-A6DB8337F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72B50-DB0C-4718-843C-ED5A6F180B21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92DC66F-89CD-4796-A4F4-2A70ACBC7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881602E-322E-414C-890A-5F9B61CAD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AD8AF-6A55-42B4-BD0D-AF273AB7EA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6076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C390CC-A910-4E51-90BA-469E0E10B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FC0F1E7-F852-47E8-A8F9-C49260F6DE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905ABB0-81B5-47E6-97CC-896145D965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60B456A-9E17-4F1A-A199-6FAEA3415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72B50-DB0C-4718-843C-ED5A6F180B21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5E2EE7E-2923-440A-903C-11D3A8C87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A343DDD-EB6D-4A18-84AE-B04A1B35A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AD8AF-6A55-42B4-BD0D-AF273AB7EA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7770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799F3E6C-DB2F-4362-9284-E8C679BF2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AE8AB02-6796-4490-B825-CBAF4059C0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0EE55E6-34D2-430B-9C17-CF6C0FBA39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72B50-DB0C-4718-843C-ED5A6F180B21}" type="datetimeFigureOut">
              <a:rPr lang="pt-BR" smtClean="0"/>
              <a:t>28/05/2020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8881708-D9CD-47E1-8978-AEBA78F8E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2B1AD81-377F-4CFE-A4E8-44A747D956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AD8AF-6A55-42B4-BD0D-AF273AB7EA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9826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7.wmf"/><Relationship Id="rId4" Type="http://schemas.openxmlformats.org/officeDocument/2006/relationships/oleObject" Target="../embeddings/oleObject1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8.wmf"/><Relationship Id="rId4" Type="http://schemas.openxmlformats.org/officeDocument/2006/relationships/oleObject" Target="../embeddings/oleObject2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7.wmf"/><Relationship Id="rId4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B40B56BB-A3E6-4A97-85F8-4FE69368E9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09" y="2317108"/>
            <a:ext cx="3205294" cy="3205294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960E46D4-3F41-4BC0-B0FC-0A19D2968AA0}"/>
              </a:ext>
            </a:extLst>
          </p:cNvPr>
          <p:cNvSpPr txBox="1"/>
          <p:nvPr/>
        </p:nvSpPr>
        <p:spPr>
          <a:xfrm>
            <a:off x="1377367" y="1317381"/>
            <a:ext cx="2058577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NodeJS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MySQL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RabbitMQ</a:t>
            </a:r>
          </a:p>
          <a:p>
            <a:endParaRPr lang="pt-BR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39E0AEE-30A5-4F7E-BAD3-91C059EEE7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3099" y="2979374"/>
            <a:ext cx="3030350" cy="2040152"/>
          </a:xfrm>
          <a:prstGeom prst="rect">
            <a:avLst/>
          </a:prstGeom>
        </p:spPr>
      </p:pic>
      <p:sp>
        <p:nvSpPr>
          <p:cNvPr id="11" name="Seta: para a Direita 10">
            <a:extLst>
              <a:ext uri="{FF2B5EF4-FFF2-40B4-BE49-F238E27FC236}">
                <a16:creationId xmlns:a16="http://schemas.microsoft.com/office/drawing/2014/main" id="{634165D4-2398-4331-8969-6C3FD19491D3}"/>
              </a:ext>
            </a:extLst>
          </p:cNvPr>
          <p:cNvSpPr/>
          <p:nvPr/>
        </p:nvSpPr>
        <p:spPr>
          <a:xfrm>
            <a:off x="4739145" y="3781337"/>
            <a:ext cx="2407641" cy="4613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07619B6-1B7C-4D3A-B58B-9EA44226FA16}"/>
              </a:ext>
            </a:extLst>
          </p:cNvPr>
          <p:cNvSpPr txBox="1"/>
          <p:nvPr/>
        </p:nvSpPr>
        <p:spPr>
          <a:xfrm>
            <a:off x="8688985" y="1317381"/>
            <a:ext cx="2058577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NodeJS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MySQL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RabbitMQ</a:t>
            </a:r>
          </a:p>
          <a:p>
            <a:endParaRPr lang="pt-BR" dirty="0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F69AB133-C52F-495C-BAF4-81D213DAD9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942" y="6574545"/>
            <a:ext cx="3188874" cy="21394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922EB43-9717-47AE-AF9B-4039E8F315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944" y="5179502"/>
            <a:ext cx="963421" cy="963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443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F69AB133-C52F-495C-BAF4-81D213DAD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942" y="6574545"/>
            <a:ext cx="3188874" cy="21394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B257D629-153A-4D2A-BD61-446FB8AB2D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4325" y="989041"/>
            <a:ext cx="5703349" cy="4879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833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F69AB133-C52F-495C-BAF4-81D213DAD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942" y="6574545"/>
            <a:ext cx="3188874" cy="213947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4736CF6B-384F-4B3C-AFEE-FAD5C6975C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285987" y="571490"/>
            <a:ext cx="7620026" cy="571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245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F69AB133-C52F-495C-BAF4-81D213DAD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942" y="6574545"/>
            <a:ext cx="3188874" cy="21394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205D8010-DA3E-4920-95B6-8C154512E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6253" y="1351445"/>
            <a:ext cx="679173" cy="724237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5DA35365-FC65-4EB5-8FE1-E0B8BE2D25A7}"/>
              </a:ext>
            </a:extLst>
          </p:cNvPr>
          <p:cNvSpPr txBox="1"/>
          <p:nvPr/>
        </p:nvSpPr>
        <p:spPr>
          <a:xfrm>
            <a:off x="7971684" y="2139199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 01</a:t>
            </a:r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DAEBB6E-C07D-4C40-B17C-A4004DE5C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7178" y="1713564"/>
            <a:ext cx="679173" cy="724237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9F1F78AC-7DB6-456B-A797-E89E97F5D60D}"/>
              </a:ext>
            </a:extLst>
          </p:cNvPr>
          <p:cNvSpPr txBox="1"/>
          <p:nvPr/>
        </p:nvSpPr>
        <p:spPr>
          <a:xfrm>
            <a:off x="10162609" y="2501318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 02</a:t>
            </a:r>
            <a:endParaRPr lang="pt-BR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8213E0E-5965-461F-BF94-B920816FA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9993" y="3429000"/>
            <a:ext cx="679173" cy="724237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5EA31A7C-CFE2-47A5-BF46-8A89C5EBAD27}"/>
              </a:ext>
            </a:extLst>
          </p:cNvPr>
          <p:cNvSpPr txBox="1"/>
          <p:nvPr/>
        </p:nvSpPr>
        <p:spPr>
          <a:xfrm>
            <a:off x="8735424" y="4216754"/>
            <a:ext cx="848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 03</a:t>
            </a:r>
            <a:endParaRPr lang="pt-BR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3ED12D7E-476C-4396-BE11-670EDE1301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367" y="2176602"/>
            <a:ext cx="3030350" cy="2040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897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F69AB133-C52F-495C-BAF4-81D213DAD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942" y="6574545"/>
            <a:ext cx="3188874" cy="213947"/>
          </a:xfrm>
          <a:prstGeom prst="rect">
            <a:avLst/>
          </a:prstGeom>
        </p:spPr>
      </p:pic>
      <p:pic>
        <p:nvPicPr>
          <p:cNvPr id="5122" name="Picture 2" descr="Diagrama mostrando a arquitetura eShopOnContainers.">
            <a:extLst>
              <a:ext uri="{FF2B5EF4-FFF2-40B4-BE49-F238E27FC236}">
                <a16:creationId xmlns:a16="http://schemas.microsoft.com/office/drawing/2014/main" id="{0DFE0FCF-F6EE-42DC-A7F0-652302B995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262" y="230794"/>
            <a:ext cx="11677475" cy="6250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5014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F69AB133-C52F-495C-BAF4-81D213DAD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942" y="6574545"/>
            <a:ext cx="3188874" cy="21394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29603DD3-DEB3-4450-8B3A-350BF272AD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369" y="727664"/>
            <a:ext cx="5564983" cy="5402672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52489FBC-F3EC-4543-96A4-F8025440B3A4}"/>
              </a:ext>
            </a:extLst>
          </p:cNvPr>
          <p:cNvSpPr txBox="1"/>
          <p:nvPr/>
        </p:nvSpPr>
        <p:spPr>
          <a:xfrm>
            <a:off x="6210650" y="1778466"/>
            <a:ext cx="5575565" cy="28315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Roboto" panose="02000000000000000000" pitchFamily="2" charset="0"/>
                <a:ea typeface="Roboto" panose="02000000000000000000" pitchFamily="2" charset="0"/>
              </a:rPr>
              <a:t>Escalabilidade</a:t>
            </a:r>
            <a:endParaRPr lang="pt-BR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Roboto" panose="02000000000000000000" pitchFamily="2" charset="0"/>
                <a:ea typeface="Roboto" panose="02000000000000000000" pitchFamily="2" charset="0"/>
              </a:rPr>
              <a:t>Resiliência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Roboto" panose="02000000000000000000" pitchFamily="2" charset="0"/>
                <a:ea typeface="Roboto" panose="02000000000000000000" pitchFamily="2" charset="0"/>
              </a:rPr>
              <a:t>Estratégias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 de </a:t>
            </a:r>
            <a:r>
              <a:rPr lang="en-US" sz="3200" dirty="0" err="1">
                <a:latin typeface="Roboto" panose="02000000000000000000" pitchFamily="2" charset="0"/>
                <a:ea typeface="Roboto" panose="02000000000000000000" pitchFamily="2" charset="0"/>
              </a:rPr>
              <a:t>atualização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Roboto" panose="02000000000000000000" pitchFamily="2" charset="0"/>
                <a:ea typeface="Roboto" panose="02000000000000000000" pitchFamily="2" charset="0"/>
              </a:rPr>
              <a:t>Execuções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err="1">
                <a:latin typeface="Roboto" panose="02000000000000000000" pitchFamily="2" charset="0"/>
                <a:ea typeface="Roboto" panose="02000000000000000000" pitchFamily="2" charset="0"/>
              </a:rPr>
              <a:t>agendadas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Service Discovery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2385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355B5A2-6D51-43F4-A126-3FB2C950E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5843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E50CAD5E-7323-4794-9A3E-E34A52254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5591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3AAB8EC-9A6F-46DE-87D0-E845C91E9260}"/>
              </a:ext>
            </a:extLst>
          </p:cNvPr>
          <p:cNvSpPr/>
          <p:nvPr/>
        </p:nvSpPr>
        <p:spPr>
          <a:xfrm>
            <a:off x="3844145" y="1997017"/>
            <a:ext cx="4216400" cy="3835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4D74C3A-B000-4FA5-9729-18A23968E785}"/>
              </a:ext>
            </a:extLst>
          </p:cNvPr>
          <p:cNvSpPr txBox="1"/>
          <p:nvPr/>
        </p:nvSpPr>
        <p:spPr>
          <a:xfrm>
            <a:off x="5167728" y="1580776"/>
            <a:ext cx="15039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10.10.10.3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44B3B63A-65BB-4A4F-9214-479632439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2945" y="2534953"/>
            <a:ext cx="905564" cy="965649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2FDCD985-A4BB-4D02-ADE7-D35328E88BD4}"/>
              </a:ext>
            </a:extLst>
          </p:cNvPr>
          <p:cNvSpPr txBox="1"/>
          <p:nvPr/>
        </p:nvSpPr>
        <p:spPr>
          <a:xfrm>
            <a:off x="0" y="83897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 err="1"/>
              <a:t>Pod</a:t>
            </a:r>
            <a:endParaRPr lang="pt-BR" sz="8000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C797EC4-2A16-4117-8D1D-288A5D88EE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942" y="6574545"/>
            <a:ext cx="3188874" cy="21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846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2FDCD985-A4BB-4D02-ADE7-D35328E88BD4}"/>
              </a:ext>
            </a:extLst>
          </p:cNvPr>
          <p:cNvSpPr txBox="1"/>
          <p:nvPr/>
        </p:nvSpPr>
        <p:spPr>
          <a:xfrm>
            <a:off x="0" y="83897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 err="1"/>
              <a:t>Pod</a:t>
            </a:r>
            <a:endParaRPr lang="pt-BR" sz="8000" dirty="0"/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B05F73B-F007-4348-AA82-F5656F38C9EC}"/>
              </a:ext>
            </a:extLst>
          </p:cNvPr>
          <p:cNvGrpSpPr/>
          <p:nvPr/>
        </p:nvGrpSpPr>
        <p:grpSpPr>
          <a:xfrm>
            <a:off x="3844145" y="1580775"/>
            <a:ext cx="4216400" cy="4251643"/>
            <a:chOff x="2883109" y="1185581"/>
            <a:chExt cx="3162300" cy="3188732"/>
          </a:xfrm>
        </p:grpSpPr>
        <p:sp>
          <p:nvSpPr>
            <p:cNvPr id="14" name="Retângulo: Cantos Arredondados 13">
              <a:extLst>
                <a:ext uri="{FF2B5EF4-FFF2-40B4-BE49-F238E27FC236}">
                  <a16:creationId xmlns:a16="http://schemas.microsoft.com/office/drawing/2014/main" id="{F0EF10EB-E889-4ABB-9BD0-468F5D87D14E}"/>
                </a:ext>
              </a:extLst>
            </p:cNvPr>
            <p:cNvSpPr/>
            <p:nvPr/>
          </p:nvSpPr>
          <p:spPr>
            <a:xfrm>
              <a:off x="2883109" y="1497763"/>
              <a:ext cx="3162300" cy="287655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B945AD69-87F6-467A-AC66-13798012D013}"/>
                </a:ext>
              </a:extLst>
            </p:cNvPr>
            <p:cNvSpPr txBox="1"/>
            <p:nvPr/>
          </p:nvSpPr>
          <p:spPr>
            <a:xfrm>
              <a:off x="3875796" y="1185581"/>
              <a:ext cx="112795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10.10.10.3</a:t>
              </a:r>
            </a:p>
          </p:txBody>
        </p:sp>
      </p:grpSp>
      <p:pic>
        <p:nvPicPr>
          <p:cNvPr id="18" name="Imagem 17">
            <a:extLst>
              <a:ext uri="{FF2B5EF4-FFF2-40B4-BE49-F238E27FC236}">
                <a16:creationId xmlns:a16="http://schemas.microsoft.com/office/drawing/2014/main" id="{28085FF1-0053-47D1-8DD1-FFD8D650C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746" y="2486566"/>
            <a:ext cx="905564" cy="977501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322E43D5-B469-40CC-8883-F405179C4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2945" y="2534953"/>
            <a:ext cx="905564" cy="965649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82E0661D-C99E-488F-8A92-7926211BC8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942" y="6574545"/>
            <a:ext cx="3188874" cy="21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626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Agrupar 39">
            <a:extLst>
              <a:ext uri="{FF2B5EF4-FFF2-40B4-BE49-F238E27FC236}">
                <a16:creationId xmlns:a16="http://schemas.microsoft.com/office/drawing/2014/main" id="{C2FD8914-BBB1-4331-BBA1-144D45251013}"/>
              </a:ext>
            </a:extLst>
          </p:cNvPr>
          <p:cNvGrpSpPr/>
          <p:nvPr/>
        </p:nvGrpSpPr>
        <p:grpSpPr>
          <a:xfrm>
            <a:off x="4747655" y="4709068"/>
            <a:ext cx="858318" cy="809549"/>
            <a:chOff x="2199981" y="1595059"/>
            <a:chExt cx="643738" cy="607162"/>
          </a:xfrm>
        </p:grpSpPr>
        <p:sp>
          <p:nvSpPr>
            <p:cNvPr id="13" name="Retângulo: Cantos Arredondados 12">
              <a:extLst>
                <a:ext uri="{FF2B5EF4-FFF2-40B4-BE49-F238E27FC236}">
                  <a16:creationId xmlns:a16="http://schemas.microsoft.com/office/drawing/2014/main" id="{BAE37BBB-F557-4594-9905-D55F1D2C8E21}"/>
                </a:ext>
              </a:extLst>
            </p:cNvPr>
            <p:cNvSpPr/>
            <p:nvPr/>
          </p:nvSpPr>
          <p:spPr>
            <a:xfrm>
              <a:off x="2199981" y="1595059"/>
              <a:ext cx="643738" cy="60716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pic>
          <p:nvPicPr>
            <p:cNvPr id="18" name="Imagem 17">
              <a:extLst>
                <a:ext uri="{FF2B5EF4-FFF2-40B4-BE49-F238E27FC236}">
                  <a16:creationId xmlns:a16="http://schemas.microsoft.com/office/drawing/2014/main" id="{BD1015D3-DCE6-4CFE-930D-6FEB6F8E37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98553" y="1682841"/>
              <a:ext cx="426016" cy="454283"/>
            </a:xfrm>
            <a:prstGeom prst="rect">
              <a:avLst/>
            </a:prstGeom>
          </p:spPr>
        </p:pic>
      </p:grpSp>
      <p:grpSp>
        <p:nvGrpSpPr>
          <p:cNvPr id="36" name="Agrupar 35">
            <a:extLst>
              <a:ext uri="{FF2B5EF4-FFF2-40B4-BE49-F238E27FC236}">
                <a16:creationId xmlns:a16="http://schemas.microsoft.com/office/drawing/2014/main" id="{692F5462-A43A-4726-87DA-2E1568DC4E11}"/>
              </a:ext>
            </a:extLst>
          </p:cNvPr>
          <p:cNvGrpSpPr/>
          <p:nvPr/>
        </p:nvGrpSpPr>
        <p:grpSpPr>
          <a:xfrm>
            <a:off x="4761375" y="2940571"/>
            <a:ext cx="858318" cy="809549"/>
            <a:chOff x="3784134" y="1595059"/>
            <a:chExt cx="643738" cy="607162"/>
          </a:xfrm>
        </p:grpSpPr>
        <p:sp>
          <p:nvSpPr>
            <p:cNvPr id="42" name="Retângulo: Cantos Arredondados 41">
              <a:extLst>
                <a:ext uri="{FF2B5EF4-FFF2-40B4-BE49-F238E27FC236}">
                  <a16:creationId xmlns:a16="http://schemas.microsoft.com/office/drawing/2014/main" id="{FAF7D360-4C40-4BB6-855D-D2FDF0C253A9}"/>
                </a:ext>
              </a:extLst>
            </p:cNvPr>
            <p:cNvSpPr/>
            <p:nvPr/>
          </p:nvSpPr>
          <p:spPr>
            <a:xfrm>
              <a:off x="3784134" y="1595059"/>
              <a:ext cx="643738" cy="60716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pic>
          <p:nvPicPr>
            <p:cNvPr id="44" name="Imagem 43">
              <a:extLst>
                <a:ext uri="{FF2B5EF4-FFF2-40B4-BE49-F238E27FC236}">
                  <a16:creationId xmlns:a16="http://schemas.microsoft.com/office/drawing/2014/main" id="{FA7F5997-0A72-40D2-9852-3CEA8E36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82706" y="1682841"/>
              <a:ext cx="426016" cy="454283"/>
            </a:xfrm>
            <a:prstGeom prst="rect">
              <a:avLst/>
            </a:prstGeom>
          </p:spPr>
        </p:pic>
      </p:grp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6230EA3A-3576-40BD-BD30-A2E6D5158B54}"/>
              </a:ext>
            </a:extLst>
          </p:cNvPr>
          <p:cNvGrpSpPr/>
          <p:nvPr/>
        </p:nvGrpSpPr>
        <p:grpSpPr>
          <a:xfrm>
            <a:off x="4761376" y="1321472"/>
            <a:ext cx="858318" cy="809549"/>
            <a:chOff x="5433896" y="1595059"/>
            <a:chExt cx="643738" cy="607162"/>
          </a:xfrm>
        </p:grpSpPr>
        <p:sp>
          <p:nvSpPr>
            <p:cNvPr id="45" name="Retângulo: Cantos Arredondados 44">
              <a:extLst>
                <a:ext uri="{FF2B5EF4-FFF2-40B4-BE49-F238E27FC236}">
                  <a16:creationId xmlns:a16="http://schemas.microsoft.com/office/drawing/2014/main" id="{73A3BACE-46D2-4D6D-BCEE-7360BA86A125}"/>
                </a:ext>
              </a:extLst>
            </p:cNvPr>
            <p:cNvSpPr/>
            <p:nvPr/>
          </p:nvSpPr>
          <p:spPr>
            <a:xfrm>
              <a:off x="5433896" y="1595059"/>
              <a:ext cx="643738" cy="60716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pic>
          <p:nvPicPr>
            <p:cNvPr id="47" name="Imagem 46">
              <a:extLst>
                <a:ext uri="{FF2B5EF4-FFF2-40B4-BE49-F238E27FC236}">
                  <a16:creationId xmlns:a16="http://schemas.microsoft.com/office/drawing/2014/main" id="{3E5C4EC1-77B7-4255-B505-2FD267A608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32468" y="1682841"/>
              <a:ext cx="426016" cy="454283"/>
            </a:xfrm>
            <a:prstGeom prst="rect">
              <a:avLst/>
            </a:prstGeom>
          </p:spPr>
        </p:pic>
      </p:grpSp>
      <p:sp>
        <p:nvSpPr>
          <p:cNvPr id="54" name="Retângulo: Cantos Arredondados 53">
            <a:extLst>
              <a:ext uri="{FF2B5EF4-FFF2-40B4-BE49-F238E27FC236}">
                <a16:creationId xmlns:a16="http://schemas.microsoft.com/office/drawing/2014/main" id="{B27EC887-3A6C-4CFF-96C1-AF1778F2172F}"/>
              </a:ext>
            </a:extLst>
          </p:cNvPr>
          <p:cNvSpPr/>
          <p:nvPr/>
        </p:nvSpPr>
        <p:spPr>
          <a:xfrm>
            <a:off x="7656466" y="2983330"/>
            <a:ext cx="1318257" cy="4924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Service</a:t>
            </a:r>
          </a:p>
        </p:txBody>
      </p:sp>
      <p:cxnSp>
        <p:nvCxnSpPr>
          <p:cNvPr id="60" name="Conector de Seta Reta 59">
            <a:extLst>
              <a:ext uri="{FF2B5EF4-FFF2-40B4-BE49-F238E27FC236}">
                <a16:creationId xmlns:a16="http://schemas.microsoft.com/office/drawing/2014/main" id="{7DE6259D-C1CD-49FD-8C8D-7EBE499B199D}"/>
              </a:ext>
            </a:extLst>
          </p:cNvPr>
          <p:cNvCxnSpPr>
            <a:cxnSpLocks/>
          </p:cNvCxnSpPr>
          <p:nvPr/>
        </p:nvCxnSpPr>
        <p:spPr>
          <a:xfrm>
            <a:off x="9092805" y="3284585"/>
            <a:ext cx="59110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2" name="Conector de Seta Reta 61">
            <a:extLst>
              <a:ext uri="{FF2B5EF4-FFF2-40B4-BE49-F238E27FC236}">
                <a16:creationId xmlns:a16="http://schemas.microsoft.com/office/drawing/2014/main" id="{242DBA31-0DBC-48C0-B783-0E7173C85F3E}"/>
              </a:ext>
            </a:extLst>
          </p:cNvPr>
          <p:cNvCxnSpPr>
            <a:cxnSpLocks/>
          </p:cNvCxnSpPr>
          <p:nvPr/>
        </p:nvCxnSpPr>
        <p:spPr>
          <a:xfrm flipV="1">
            <a:off x="5757960" y="3524120"/>
            <a:ext cx="1632945" cy="16085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de Seta Reta 64">
            <a:extLst>
              <a:ext uri="{FF2B5EF4-FFF2-40B4-BE49-F238E27FC236}">
                <a16:creationId xmlns:a16="http://schemas.microsoft.com/office/drawing/2014/main" id="{AAB46164-4ED1-4C78-9944-17BD134F2CF8}"/>
              </a:ext>
            </a:extLst>
          </p:cNvPr>
          <p:cNvCxnSpPr>
            <a:cxnSpLocks/>
          </p:cNvCxnSpPr>
          <p:nvPr/>
        </p:nvCxnSpPr>
        <p:spPr>
          <a:xfrm>
            <a:off x="5797417" y="1726248"/>
            <a:ext cx="1674887" cy="13313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ector de Seta Reta 67">
            <a:extLst>
              <a:ext uri="{FF2B5EF4-FFF2-40B4-BE49-F238E27FC236}">
                <a16:creationId xmlns:a16="http://schemas.microsoft.com/office/drawing/2014/main" id="{6C3FC8AB-984A-4450-82B1-3426AAD8EE38}"/>
              </a:ext>
            </a:extLst>
          </p:cNvPr>
          <p:cNvCxnSpPr>
            <a:cxnSpLocks/>
          </p:cNvCxnSpPr>
          <p:nvPr/>
        </p:nvCxnSpPr>
        <p:spPr>
          <a:xfrm flipV="1">
            <a:off x="5757959" y="3282365"/>
            <a:ext cx="1714344" cy="78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Agrupar 50">
            <a:extLst>
              <a:ext uri="{FF2B5EF4-FFF2-40B4-BE49-F238E27FC236}">
                <a16:creationId xmlns:a16="http://schemas.microsoft.com/office/drawing/2014/main" id="{68CD6BAD-AAC6-48B7-B7BA-886D3C3E0D84}"/>
              </a:ext>
            </a:extLst>
          </p:cNvPr>
          <p:cNvGrpSpPr/>
          <p:nvPr/>
        </p:nvGrpSpPr>
        <p:grpSpPr>
          <a:xfrm>
            <a:off x="9834519" y="2877593"/>
            <a:ext cx="858317" cy="809550"/>
            <a:chOff x="5636616" y="3154225"/>
            <a:chExt cx="643738" cy="607162"/>
          </a:xfrm>
        </p:grpSpPr>
        <p:sp>
          <p:nvSpPr>
            <p:cNvPr id="48" name="Retângulo: Cantos Arredondados 47">
              <a:extLst>
                <a:ext uri="{FF2B5EF4-FFF2-40B4-BE49-F238E27FC236}">
                  <a16:creationId xmlns:a16="http://schemas.microsoft.com/office/drawing/2014/main" id="{C877BF90-3048-46FD-9268-07B2B4DA8F7D}"/>
                </a:ext>
              </a:extLst>
            </p:cNvPr>
            <p:cNvSpPr/>
            <p:nvPr/>
          </p:nvSpPr>
          <p:spPr>
            <a:xfrm>
              <a:off x="5636616" y="3154225"/>
              <a:ext cx="643738" cy="60716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pic>
          <p:nvPicPr>
            <p:cNvPr id="50" name="Imagem 49">
              <a:extLst>
                <a:ext uri="{FF2B5EF4-FFF2-40B4-BE49-F238E27FC236}">
                  <a16:creationId xmlns:a16="http://schemas.microsoft.com/office/drawing/2014/main" id="{4C50A7EA-12EC-44C5-8D66-E018D66E1D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5740318" y="3222309"/>
              <a:ext cx="436332" cy="470994"/>
            </a:xfrm>
            <a:prstGeom prst="rect">
              <a:avLst/>
            </a:prstGeom>
          </p:spPr>
        </p:pic>
      </p:grpSp>
      <p:sp>
        <p:nvSpPr>
          <p:cNvPr id="52" name="Retângulo: Cantos Arredondados 51">
            <a:extLst>
              <a:ext uri="{FF2B5EF4-FFF2-40B4-BE49-F238E27FC236}">
                <a16:creationId xmlns:a16="http://schemas.microsoft.com/office/drawing/2014/main" id="{E133C36D-DC7A-4408-9E3D-6632371436DF}"/>
              </a:ext>
            </a:extLst>
          </p:cNvPr>
          <p:cNvSpPr/>
          <p:nvPr/>
        </p:nvSpPr>
        <p:spPr>
          <a:xfrm>
            <a:off x="1405908" y="3194697"/>
            <a:ext cx="1318257" cy="4924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Service</a:t>
            </a:r>
          </a:p>
        </p:txBody>
      </p:sp>
      <p:cxnSp>
        <p:nvCxnSpPr>
          <p:cNvPr id="58" name="Conector de Seta Reta 57">
            <a:extLst>
              <a:ext uri="{FF2B5EF4-FFF2-40B4-BE49-F238E27FC236}">
                <a16:creationId xmlns:a16="http://schemas.microsoft.com/office/drawing/2014/main" id="{B2AB9544-8045-4D8E-BDC6-345713279C4D}"/>
              </a:ext>
            </a:extLst>
          </p:cNvPr>
          <p:cNvCxnSpPr>
            <a:cxnSpLocks/>
          </p:cNvCxnSpPr>
          <p:nvPr/>
        </p:nvCxnSpPr>
        <p:spPr>
          <a:xfrm flipV="1">
            <a:off x="2833155" y="1623894"/>
            <a:ext cx="1757644" cy="16323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de Seta Reta 58">
            <a:extLst>
              <a:ext uri="{FF2B5EF4-FFF2-40B4-BE49-F238E27FC236}">
                <a16:creationId xmlns:a16="http://schemas.microsoft.com/office/drawing/2014/main" id="{A3083723-41A6-46C3-B708-5E4781993916}"/>
              </a:ext>
            </a:extLst>
          </p:cNvPr>
          <p:cNvCxnSpPr>
            <a:cxnSpLocks/>
          </p:cNvCxnSpPr>
          <p:nvPr/>
        </p:nvCxnSpPr>
        <p:spPr>
          <a:xfrm flipV="1">
            <a:off x="2878922" y="3370278"/>
            <a:ext cx="1705851" cy="706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de Seta Reta 60">
            <a:extLst>
              <a:ext uri="{FF2B5EF4-FFF2-40B4-BE49-F238E27FC236}">
                <a16:creationId xmlns:a16="http://schemas.microsoft.com/office/drawing/2014/main" id="{B4A68159-B77B-4B88-ACCC-EFC463B677E9}"/>
              </a:ext>
            </a:extLst>
          </p:cNvPr>
          <p:cNvCxnSpPr>
            <a:cxnSpLocks/>
          </p:cNvCxnSpPr>
          <p:nvPr/>
        </p:nvCxnSpPr>
        <p:spPr>
          <a:xfrm>
            <a:off x="2878922" y="3663326"/>
            <a:ext cx="1658421" cy="1430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Imagem 36">
            <a:extLst>
              <a:ext uri="{FF2B5EF4-FFF2-40B4-BE49-F238E27FC236}">
                <a16:creationId xmlns:a16="http://schemas.microsoft.com/office/drawing/2014/main" id="{1261544C-4DD5-4707-8D7B-4443C8FD3D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942" y="6574545"/>
            <a:ext cx="3188874" cy="21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413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B40B56BB-A3E6-4A97-85F8-4FE69368E9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09" y="2317108"/>
            <a:ext cx="3205294" cy="3205294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960E46D4-3F41-4BC0-B0FC-0A19D2968AA0}"/>
              </a:ext>
            </a:extLst>
          </p:cNvPr>
          <p:cNvSpPr txBox="1"/>
          <p:nvPr/>
        </p:nvSpPr>
        <p:spPr>
          <a:xfrm>
            <a:off x="1377367" y="1317381"/>
            <a:ext cx="2058577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NodeJS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MySQL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RabbitMQ</a:t>
            </a:r>
          </a:p>
          <a:p>
            <a:endParaRPr lang="pt-BR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039E0AEE-30A5-4F7E-BAD3-91C059EEE7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3099" y="2979374"/>
            <a:ext cx="3030350" cy="2040152"/>
          </a:xfrm>
          <a:prstGeom prst="rect">
            <a:avLst/>
          </a:prstGeom>
        </p:spPr>
      </p:pic>
      <p:sp>
        <p:nvSpPr>
          <p:cNvPr id="11" name="Seta: para a Direita 10">
            <a:extLst>
              <a:ext uri="{FF2B5EF4-FFF2-40B4-BE49-F238E27FC236}">
                <a16:creationId xmlns:a16="http://schemas.microsoft.com/office/drawing/2014/main" id="{634165D4-2398-4331-8969-6C3FD19491D3}"/>
              </a:ext>
            </a:extLst>
          </p:cNvPr>
          <p:cNvSpPr/>
          <p:nvPr/>
        </p:nvSpPr>
        <p:spPr>
          <a:xfrm>
            <a:off x="4739145" y="3781337"/>
            <a:ext cx="2407641" cy="4613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07619B6-1B7C-4D3A-B58B-9EA44226FA16}"/>
              </a:ext>
            </a:extLst>
          </p:cNvPr>
          <p:cNvSpPr txBox="1"/>
          <p:nvPr/>
        </p:nvSpPr>
        <p:spPr>
          <a:xfrm>
            <a:off x="8688985" y="1317381"/>
            <a:ext cx="2058577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NodeJS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MySQL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RabbitMQ</a:t>
            </a:r>
          </a:p>
          <a:p>
            <a:endParaRPr lang="pt-BR" dirty="0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F69AB133-C52F-495C-BAF4-81D213DAD9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942" y="6574545"/>
            <a:ext cx="3188874" cy="21394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922EB43-9717-47AE-AF9B-4039E8F315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3708" y="5179502"/>
            <a:ext cx="963421" cy="963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389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ta: para a Direita 10">
            <a:extLst>
              <a:ext uri="{FF2B5EF4-FFF2-40B4-BE49-F238E27FC236}">
                <a16:creationId xmlns:a16="http://schemas.microsoft.com/office/drawing/2014/main" id="{634165D4-2398-4331-8969-6C3FD19491D3}"/>
              </a:ext>
            </a:extLst>
          </p:cNvPr>
          <p:cNvSpPr/>
          <p:nvPr/>
        </p:nvSpPr>
        <p:spPr>
          <a:xfrm>
            <a:off x="4554587" y="3198301"/>
            <a:ext cx="2407641" cy="4613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F69AB133-C52F-495C-BAF4-81D213DAD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942" y="6574545"/>
            <a:ext cx="3188874" cy="213947"/>
          </a:xfrm>
          <a:prstGeom prst="rect">
            <a:avLst/>
          </a:prstGeom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FBDB6614-F517-4072-B295-26BED54EF5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4744" y="1864802"/>
            <a:ext cx="3985215" cy="3128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2DCD01CF-DA44-4CC7-A1C4-D737401F53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041" y="2408922"/>
            <a:ext cx="3030350" cy="2040152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F880A656-E1FB-42DC-A8AF-E6FDBE1E648B}"/>
              </a:ext>
            </a:extLst>
          </p:cNvPr>
          <p:cNvSpPr txBox="1"/>
          <p:nvPr/>
        </p:nvSpPr>
        <p:spPr>
          <a:xfrm>
            <a:off x="6149198" y="654650"/>
            <a:ext cx="2058577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NodeJS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MySQL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RabbitMQ</a:t>
            </a:r>
          </a:p>
          <a:p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C5F8B6C-A279-4C95-9234-CCBC6C7AA3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505" y="4894276"/>
            <a:ext cx="963421" cy="963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360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ta: para a Direita 10">
            <a:extLst>
              <a:ext uri="{FF2B5EF4-FFF2-40B4-BE49-F238E27FC236}">
                <a16:creationId xmlns:a16="http://schemas.microsoft.com/office/drawing/2014/main" id="{634165D4-2398-4331-8969-6C3FD19491D3}"/>
              </a:ext>
            </a:extLst>
          </p:cNvPr>
          <p:cNvSpPr/>
          <p:nvPr/>
        </p:nvSpPr>
        <p:spPr>
          <a:xfrm>
            <a:off x="4554587" y="3198301"/>
            <a:ext cx="2407641" cy="4613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F69AB133-C52F-495C-BAF4-81D213DAD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942" y="6574545"/>
            <a:ext cx="3188874" cy="213947"/>
          </a:xfrm>
          <a:prstGeom prst="rect">
            <a:avLst/>
          </a:prstGeom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FBDB6614-F517-4072-B295-26BED54EF5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4744" y="1864802"/>
            <a:ext cx="3985215" cy="3128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2DCD01CF-DA44-4CC7-A1C4-D737401F53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041" y="2408922"/>
            <a:ext cx="3030350" cy="2040152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F880A656-E1FB-42DC-A8AF-E6FDBE1E648B}"/>
              </a:ext>
            </a:extLst>
          </p:cNvPr>
          <p:cNvSpPr txBox="1"/>
          <p:nvPr/>
        </p:nvSpPr>
        <p:spPr>
          <a:xfrm>
            <a:off x="6149198" y="654650"/>
            <a:ext cx="2058577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NodeJS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MySQL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RabbitMQ</a:t>
            </a:r>
          </a:p>
          <a:p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C5F8B6C-A279-4C95-9234-CCBC6C7AA3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9377" y="4894276"/>
            <a:ext cx="963421" cy="963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885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F69AB133-C52F-495C-BAF4-81D213DAD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942" y="6574545"/>
            <a:ext cx="3188874" cy="213947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59B273B8-375A-498A-8EFA-159755A4F707}"/>
              </a:ext>
            </a:extLst>
          </p:cNvPr>
          <p:cNvSpPr txBox="1"/>
          <p:nvPr/>
        </p:nvSpPr>
        <p:spPr>
          <a:xfrm>
            <a:off x="910926" y="2774064"/>
            <a:ext cx="103701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atin typeface="Roboto" panose="02000000000000000000" pitchFamily="2" charset="0"/>
                <a:ea typeface="Roboto" panose="02000000000000000000" pitchFamily="2" charset="0"/>
              </a:rPr>
              <a:t>“Na </a:t>
            </a:r>
            <a:r>
              <a:rPr lang="en-US" sz="6000" dirty="0" err="1">
                <a:latin typeface="Roboto" panose="02000000000000000000" pitchFamily="2" charset="0"/>
                <a:ea typeface="Roboto" panose="02000000000000000000" pitchFamily="2" charset="0"/>
              </a:rPr>
              <a:t>minha</a:t>
            </a:r>
            <a:r>
              <a:rPr lang="en-US" sz="6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6000" dirty="0" err="1">
                <a:latin typeface="Roboto" panose="02000000000000000000" pitchFamily="2" charset="0"/>
                <a:ea typeface="Roboto" panose="02000000000000000000" pitchFamily="2" charset="0"/>
              </a:rPr>
              <a:t>máquina</a:t>
            </a:r>
            <a:r>
              <a:rPr lang="en-US" sz="6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6000" dirty="0" err="1">
                <a:latin typeface="Roboto" panose="02000000000000000000" pitchFamily="2" charset="0"/>
                <a:ea typeface="Roboto" panose="02000000000000000000" pitchFamily="2" charset="0"/>
              </a:rPr>
              <a:t>funciona</a:t>
            </a:r>
            <a:r>
              <a:rPr lang="en-US" sz="6000" dirty="0">
                <a:latin typeface="Roboto" panose="02000000000000000000" pitchFamily="2" charset="0"/>
                <a:ea typeface="Roboto" panose="02000000000000000000" pitchFamily="2" charset="0"/>
              </a:rPr>
              <a:t>”</a:t>
            </a:r>
            <a:endParaRPr lang="pt-BR" sz="6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1954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7420879-FFB2-4201-A3DE-1AEAAAD35D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46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F69AB133-C52F-495C-BAF4-81D213DAD9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942" y="6574545"/>
            <a:ext cx="3188874" cy="213947"/>
          </a:xfrm>
          <a:prstGeom prst="rect">
            <a:avLst/>
          </a:prstGeom>
        </p:spPr>
      </p:pic>
      <p:graphicFrame>
        <p:nvGraphicFramePr>
          <p:cNvPr id="2" name="Objeto 1">
            <a:extLst>
              <a:ext uri="{FF2B5EF4-FFF2-40B4-BE49-F238E27FC236}">
                <a16:creationId xmlns:a16="http://schemas.microsoft.com/office/drawing/2014/main" id="{28CC402D-A19D-4493-9EBC-53A1A44B68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3717543"/>
              </p:ext>
            </p:extLst>
          </p:nvPr>
        </p:nvGraphicFramePr>
        <p:xfrm>
          <a:off x="2978374" y="767320"/>
          <a:ext cx="6104505" cy="53233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4" r:id="rId4" imgW="7034760" imgH="6133320" progId="">
                  <p:embed/>
                </p:oleObj>
              </mc:Choice>
              <mc:Fallback>
                <p:oleObj r:id="rId4" imgW="7034760" imgH="61333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978374" y="767320"/>
                        <a:ext cx="6104505" cy="53233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91175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F69AB133-C52F-495C-BAF4-81D213DAD9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942" y="6574545"/>
            <a:ext cx="3188874" cy="213947"/>
          </a:xfrm>
          <a:prstGeom prst="rect">
            <a:avLst/>
          </a:prstGeom>
        </p:spPr>
      </p:pic>
      <p:graphicFrame>
        <p:nvGraphicFramePr>
          <p:cNvPr id="2" name="Objeto 1">
            <a:extLst>
              <a:ext uri="{FF2B5EF4-FFF2-40B4-BE49-F238E27FC236}">
                <a16:creationId xmlns:a16="http://schemas.microsoft.com/office/drawing/2014/main" id="{7C7548D7-09DE-4B18-A545-AFE7450E82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3522562"/>
              </p:ext>
            </p:extLst>
          </p:nvPr>
        </p:nvGraphicFramePr>
        <p:xfrm>
          <a:off x="3228923" y="636315"/>
          <a:ext cx="6410027" cy="52799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2" r:id="rId4" imgW="7059960" imgH="5815800" progId="">
                  <p:embed/>
                </p:oleObj>
              </mc:Choice>
              <mc:Fallback>
                <p:oleObj r:id="rId4" imgW="7059960" imgH="58158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28923" y="636315"/>
                        <a:ext cx="6410027" cy="52799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9221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F69AB133-C52F-495C-BAF4-81D213DAD9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942" y="6574545"/>
            <a:ext cx="3188874" cy="213947"/>
          </a:xfrm>
          <a:prstGeom prst="rect">
            <a:avLst/>
          </a:prstGeom>
        </p:spPr>
      </p:pic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B6FADCE5-4E8F-455C-9C30-658A1954C3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499624"/>
              </p:ext>
            </p:extLst>
          </p:nvPr>
        </p:nvGraphicFramePr>
        <p:xfrm>
          <a:off x="1111263" y="1457591"/>
          <a:ext cx="4521384" cy="39428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6" r:id="rId4" imgW="7034760" imgH="6133320" progId="">
                  <p:embed/>
                </p:oleObj>
              </mc:Choice>
              <mc:Fallback>
                <p:oleObj r:id="rId4" imgW="7034760" imgH="6133320" progId="">
                  <p:embed/>
                  <p:pic>
                    <p:nvPicPr>
                      <p:cNvPr id="2" name="Objeto 1">
                        <a:extLst>
                          <a:ext uri="{FF2B5EF4-FFF2-40B4-BE49-F238E27FC236}">
                            <a16:creationId xmlns:a16="http://schemas.microsoft.com/office/drawing/2014/main" id="{28CC402D-A19D-4493-9EBC-53A1A44B682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11263" y="1457591"/>
                        <a:ext cx="4521384" cy="39428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BED63AE9-829B-4427-A198-E9B49E52A2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0488025"/>
              </p:ext>
            </p:extLst>
          </p:nvPr>
        </p:nvGraphicFramePr>
        <p:xfrm>
          <a:off x="6358018" y="1457591"/>
          <a:ext cx="4790952" cy="39463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7" r:id="rId6" imgW="7059960" imgH="5815800" progId="">
                  <p:embed/>
                </p:oleObj>
              </mc:Choice>
              <mc:Fallback>
                <p:oleObj r:id="rId6" imgW="7059960" imgH="5815800" progId="">
                  <p:embed/>
                  <p:pic>
                    <p:nvPicPr>
                      <p:cNvPr id="2" name="Objeto 1">
                        <a:extLst>
                          <a:ext uri="{FF2B5EF4-FFF2-40B4-BE49-F238E27FC236}">
                            <a16:creationId xmlns:a16="http://schemas.microsoft.com/office/drawing/2014/main" id="{7C7548D7-09DE-4B18-A545-AFE7450E82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358018" y="1457591"/>
                        <a:ext cx="4790952" cy="39463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9901569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688</TotalTime>
  <Words>45</Words>
  <Application>Microsoft Office PowerPoint</Application>
  <PresentationFormat>Widescreen</PresentationFormat>
  <Paragraphs>33</Paragraphs>
  <Slides>19</Slides>
  <Notes>0</Notes>
  <HiddenSlides>0</HiddenSlides>
  <MMClips>0</MMClips>
  <ScaleCrop>false</ScaleCrop>
  <HeadingPairs>
    <vt:vector size="8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0</vt:i4>
      </vt:variant>
      <vt:variant>
        <vt:lpstr>Títulos de slides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Roboto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Fabricio Veronez</dc:creator>
  <cp:lastModifiedBy>Fabricio Veronez</cp:lastModifiedBy>
  <cp:revision>35</cp:revision>
  <dcterms:created xsi:type="dcterms:W3CDTF">2020-05-25T00:31:04Z</dcterms:created>
  <dcterms:modified xsi:type="dcterms:W3CDTF">2020-05-29T01:27:57Z</dcterms:modified>
</cp:coreProperties>
</file>

<file path=docProps/thumbnail.jpeg>
</file>